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8" r:id="rId7"/>
    <p:sldId id="260" r:id="rId8"/>
    <p:sldId id="269" r:id="rId9"/>
    <p:sldId id="261" r:id="rId10"/>
    <p:sldId id="262" r:id="rId11"/>
    <p:sldId id="266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sidehighered.com/news/2016/05/02/professors-failure-cv-prompts-discussion-what-constitutes-academic-success#.WL6u5G1_KpE.mailto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Failure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9237053" cy="1655762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Something to Embrace and Celebrate or something to avoid</a:t>
            </a:r>
            <a:r>
              <a:rPr lang="en-US" sz="2400" dirty="0" smtClean="0"/>
              <a:t>?</a:t>
            </a:r>
          </a:p>
          <a:p>
            <a:endParaRPr lang="en-US" sz="2400" dirty="0"/>
          </a:p>
          <a:p>
            <a:r>
              <a:rPr lang="en-US" sz="2400" dirty="0" smtClean="0"/>
              <a:t>An Opportunity for swimmers and divers to grow.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915431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141412" y="589280"/>
            <a:ext cx="9905999" cy="52019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/>
              <a:t>But, whether we like it or not, failure is a necessary stepping stone to achieving our dreams.”</a:t>
            </a:r>
          </a:p>
          <a:p>
            <a:pPr marL="0" indent="0">
              <a:buNone/>
            </a:pPr>
            <a:r>
              <a:rPr lang="en-US" sz="4800" dirty="0"/>
              <a:t>	</a:t>
            </a:r>
            <a:r>
              <a:rPr lang="en-US" sz="4800" dirty="0" smtClean="0"/>
              <a:t>					Tony Wagner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185577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Creating a “Failure CV”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Read article by Scott </a:t>
            </a:r>
            <a:r>
              <a:rPr lang="en-US" dirty="0" err="1" smtClean="0"/>
              <a:t>Jaschik</a:t>
            </a:r>
            <a:endParaRPr lang="en-US" dirty="0" smtClean="0"/>
          </a:p>
          <a:p>
            <a:r>
              <a:rPr lang="en-US" dirty="0">
                <a:hlinkClick r:id="rId2"/>
              </a:rPr>
              <a:t>https://www.insidehighered.com/news/2016/05/02/professors-failure-cv-prompts-discussion-what-constitutes-academic-success#.</a:t>
            </a:r>
            <a:r>
              <a:rPr lang="en-US" dirty="0" smtClean="0">
                <a:hlinkClick r:id="rId2"/>
              </a:rPr>
              <a:t>WL6u5G1_KpE.mailto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Recall personal </a:t>
            </a:r>
            <a:r>
              <a:rPr lang="en-US" dirty="0" smtClean="0"/>
              <a:t>“failures” in swimming. </a:t>
            </a:r>
            <a:endParaRPr lang="en-US" dirty="0" smtClean="0"/>
          </a:p>
          <a:p>
            <a:r>
              <a:rPr lang="en-US" dirty="0" smtClean="0"/>
              <a:t>Think of the outcome of your </a:t>
            </a:r>
            <a:r>
              <a:rPr lang="en-US" dirty="0" smtClean="0"/>
              <a:t>failures.  What did you do next?</a:t>
            </a:r>
            <a:endParaRPr lang="en-US" dirty="0" smtClean="0"/>
          </a:p>
          <a:p>
            <a:r>
              <a:rPr lang="en-US" dirty="0" smtClean="0"/>
              <a:t>Create a “Failure CV” of your own, including outcomes or lessons </a:t>
            </a:r>
            <a:r>
              <a:rPr lang="en-US" dirty="0" smtClean="0"/>
              <a:t>learned.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1832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Growing from Failures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time we “fail” during a race is an opportunity to learn from the experience.  Failure makes us better.</a:t>
            </a:r>
          </a:p>
          <a:p>
            <a:r>
              <a:rPr lang="en-US" dirty="0" smtClean="0"/>
              <a:t>View “failures” as an opportunity to move forward in your training.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Remember:  Failures are opportunities, not the end of the road.   What you choose to do when you “fail” will determine the ultimate outcome.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484328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our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Remind you that you can use failure to your advantage.</a:t>
            </a:r>
          </a:p>
          <a:p>
            <a:r>
              <a:rPr lang="en-US" dirty="0" smtClean="0"/>
              <a:t>“Think outside the box” on the term failure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Prepare you for a </a:t>
            </a:r>
            <a:r>
              <a:rPr lang="en-US" dirty="0" smtClean="0"/>
              <a:t>challenging season ahead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5186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41412" y="1494971"/>
            <a:ext cx="9905999" cy="42962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“You are going to fail – and likely more than once.  If you don’t fail then you are probably playing it too safe.” </a:t>
            </a:r>
          </a:p>
          <a:p>
            <a:pPr marL="0" indent="0">
              <a:buNone/>
            </a:pPr>
            <a:r>
              <a:rPr lang="en-US" sz="4000" dirty="0"/>
              <a:t>	</a:t>
            </a:r>
            <a:r>
              <a:rPr lang="en-US" sz="4000" dirty="0" smtClean="0"/>
              <a:t>				Tony Wagner</a:t>
            </a:r>
          </a:p>
          <a:p>
            <a:pPr marL="0" indent="0">
              <a:buNone/>
            </a:pPr>
            <a:r>
              <a:rPr lang="en-US" sz="4000" dirty="0"/>
              <a:t>	</a:t>
            </a:r>
            <a:r>
              <a:rPr lang="en-US" sz="4000" dirty="0" smtClean="0"/>
              <a:t>				</a:t>
            </a:r>
            <a:r>
              <a:rPr lang="en-US" sz="4000" b="1" i="1" dirty="0" smtClean="0"/>
              <a:t>Creating Innovators</a:t>
            </a:r>
            <a:endParaRPr 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val="21375207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030514"/>
            <a:ext cx="9905999" cy="47606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“As you reflect on the causes of your failure(s), you will come to better understand yourself – your strengths and weaknesses – and you will adjust your aspirations accordingly.”</a:t>
            </a:r>
          </a:p>
          <a:p>
            <a:pPr marL="0" indent="0">
              <a:buNone/>
            </a:pPr>
            <a:r>
              <a:rPr lang="en-US" sz="4000" dirty="0"/>
              <a:t>	</a:t>
            </a:r>
            <a:r>
              <a:rPr lang="en-US" sz="4000" dirty="0" smtClean="0"/>
              <a:t>					Tony Wagner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23281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1141410" y="769257"/>
            <a:ext cx="5934511" cy="502194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The most innovative companies celebrate failure.  </a:t>
            </a:r>
          </a:p>
          <a:p>
            <a:r>
              <a:rPr lang="en-US" sz="4400" dirty="0" smtClean="0"/>
              <a:t>“Fail early and often.”</a:t>
            </a:r>
            <a:endParaRPr lang="en-US" sz="4400" dirty="0"/>
          </a:p>
        </p:txBody>
      </p:sp>
      <p:pic>
        <p:nvPicPr>
          <p:cNvPr id="8" name="Picture 7" descr="Quote seen in Tweet during #asbunplugge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9057" y="1663337"/>
            <a:ext cx="4867300" cy="3619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2876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Failure?	</a:t>
            </a:r>
            <a:endParaRPr lang="en-US" dirty="0"/>
          </a:p>
        </p:txBody>
      </p:sp>
      <p:pic>
        <p:nvPicPr>
          <p:cNvPr id="5" name="Picture Placeholder 4" descr="Cele 4 stiluri de înot fundamental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30" r="25230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How do you define failure in swimming or diving?  </a:t>
            </a:r>
          </a:p>
          <a:p>
            <a:r>
              <a:rPr lang="en-US" dirty="0"/>
              <a:t>	</a:t>
            </a:r>
            <a:r>
              <a:rPr lang="en-US" dirty="0" smtClean="0"/>
              <a:t>Not reaching your goal time or score?</a:t>
            </a:r>
          </a:p>
          <a:p>
            <a:r>
              <a:rPr lang="en-US" dirty="0"/>
              <a:t>	</a:t>
            </a:r>
            <a:r>
              <a:rPr lang="en-US" dirty="0" smtClean="0"/>
              <a:t>Failing a dive?</a:t>
            </a:r>
          </a:p>
          <a:p>
            <a:r>
              <a:rPr lang="en-US" dirty="0"/>
              <a:t>	</a:t>
            </a:r>
            <a:r>
              <a:rPr lang="en-US" dirty="0" smtClean="0"/>
              <a:t>Missing a turn?</a:t>
            </a:r>
          </a:p>
          <a:p>
            <a:r>
              <a:rPr lang="en-US" dirty="0"/>
              <a:t>	</a:t>
            </a:r>
            <a:r>
              <a:rPr lang="en-US" dirty="0" smtClean="0"/>
              <a:t>Not winning the race?</a:t>
            </a:r>
          </a:p>
          <a:p>
            <a:r>
              <a:rPr lang="en-US" dirty="0"/>
              <a:t>	</a:t>
            </a:r>
            <a:r>
              <a:rPr lang="en-US" dirty="0" smtClean="0"/>
              <a:t>Breathing too much?</a:t>
            </a:r>
          </a:p>
          <a:p>
            <a:r>
              <a:rPr lang="en-US" dirty="0" smtClean="0"/>
              <a:t>The answers could be numerous.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9369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141412" y="731520"/>
            <a:ext cx="9905999" cy="50596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7200" dirty="0" smtClean="0"/>
              <a:t>“It seems failure tends to be more public than success.” </a:t>
            </a:r>
          </a:p>
          <a:p>
            <a:pPr marL="0" indent="0">
              <a:buNone/>
            </a:pPr>
            <a:r>
              <a:rPr lang="en-US" sz="7200" dirty="0"/>
              <a:t>	</a:t>
            </a:r>
            <a:r>
              <a:rPr lang="en-US" sz="7200" dirty="0" smtClean="0"/>
              <a:t>				Tony Wagner </a:t>
            </a:r>
          </a:p>
          <a:p>
            <a:pPr marL="0" indent="0">
              <a:buNone/>
            </a:pP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8794110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Taking a look at “failure” outside of swimming and diving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/>
              <a:t>Perhaps we could examine several examples of failure to success outside of our area of swimming and diving.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6952684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Network Learning Project – Post #2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413" y="1371005"/>
            <a:ext cx="4878387" cy="3658790"/>
          </a:xfrm>
        </p:spPr>
      </p:pic>
      <p:pic>
        <p:nvPicPr>
          <p:cNvPr id="10" name="Content Placeholder 9" descr="Dyson Vacuum Home Depot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762793"/>
            <a:ext cx="4875213" cy="4875213"/>
          </a:xfrm>
        </p:spPr>
      </p:pic>
    </p:spTree>
    <p:extLst>
      <p:ext uri="{BB962C8B-B14F-4D97-AF65-F5344CB8AC3E}">
        <p14:creationId xmlns:p14="http://schemas.microsoft.com/office/powerpoint/2010/main" val="19592459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292</TotalTime>
  <Words>323</Words>
  <Application>Microsoft Office PowerPoint</Application>
  <PresentationFormat>Widescreen</PresentationFormat>
  <Paragraphs>43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Tw Cen MT</vt:lpstr>
      <vt:lpstr>Circuit</vt:lpstr>
      <vt:lpstr>Failure </vt:lpstr>
      <vt:lpstr>Purpose of our discussion</vt:lpstr>
      <vt:lpstr>PowerPoint Presentation</vt:lpstr>
      <vt:lpstr>PowerPoint Presentation</vt:lpstr>
      <vt:lpstr>PowerPoint Presentation</vt:lpstr>
      <vt:lpstr>What is Failure? </vt:lpstr>
      <vt:lpstr>PowerPoint Presentation</vt:lpstr>
      <vt:lpstr>Taking a look at “failure” outside of swimming and diving</vt:lpstr>
      <vt:lpstr>PowerPoint Presentation</vt:lpstr>
      <vt:lpstr>PowerPoint Presentation</vt:lpstr>
      <vt:lpstr>Creating a “Failure CV”</vt:lpstr>
      <vt:lpstr>Growing from Failures</vt:lpstr>
    </vt:vector>
  </TitlesOfParts>
  <Company>Blue Valley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Failure</dc:title>
  <dc:creator>McElroy, Arvel F.</dc:creator>
  <cp:lastModifiedBy>McElroy, Arvel F.</cp:lastModifiedBy>
  <cp:revision>12</cp:revision>
  <dcterms:created xsi:type="dcterms:W3CDTF">2016-09-16T15:03:55Z</dcterms:created>
  <dcterms:modified xsi:type="dcterms:W3CDTF">2017-04-04T14:23:05Z</dcterms:modified>
</cp:coreProperties>
</file>